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303" d="100"/>
          <a:sy n="303" d="100"/>
        </p:scale>
        <p:origin x="9360" y="5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43B-F288-FC46-A9BD-071B756F914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FDA5-29BE-8448-A297-45265F37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43B-F288-FC46-A9BD-071B756F914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FDA5-29BE-8448-A297-45265F37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8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43B-F288-FC46-A9BD-071B756F914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FDA5-29BE-8448-A297-45265F37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0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43B-F288-FC46-A9BD-071B756F914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FDA5-29BE-8448-A297-45265F37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8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43B-F288-FC46-A9BD-071B756F914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FDA5-29BE-8448-A297-45265F37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1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43B-F288-FC46-A9BD-071B756F914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FDA5-29BE-8448-A297-45265F37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1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43B-F288-FC46-A9BD-071B756F914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FDA5-29BE-8448-A297-45265F37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0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43B-F288-FC46-A9BD-071B756F914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FDA5-29BE-8448-A297-45265F37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3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43B-F288-FC46-A9BD-071B756F914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FDA5-29BE-8448-A297-45265F37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43B-F288-FC46-A9BD-071B756F914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FDA5-29BE-8448-A297-45265F37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9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43B-F288-FC46-A9BD-071B756F914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FDA5-29BE-8448-A297-45265F37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0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D643B-F288-FC46-A9BD-071B756F914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4FDA5-29BE-8448-A297-45265F372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4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00"/>
            <a:ext cx="9144000" cy="4830097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155059">
            <a:off x="8511878" y="4067633"/>
            <a:ext cx="89939" cy="14541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20339522">
            <a:off x="8405855" y="4239964"/>
            <a:ext cx="141515" cy="7911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113880">
            <a:off x="7198446" y="4244280"/>
            <a:ext cx="141515" cy="7911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2068799">
            <a:off x="6071400" y="3623187"/>
            <a:ext cx="141515" cy="7911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860187">
            <a:off x="4941577" y="2962939"/>
            <a:ext cx="141515" cy="7911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3607579" y="2768227"/>
            <a:ext cx="141515" cy="7911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8764863">
            <a:off x="1938732" y="3455586"/>
            <a:ext cx="141515" cy="7911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20094454">
            <a:off x="1156010" y="4381067"/>
            <a:ext cx="141515" cy="7911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Right Arrow 12"/>
          <p:cNvSpPr/>
          <p:nvPr/>
        </p:nvSpPr>
        <p:spPr>
          <a:xfrm rot="19719480">
            <a:off x="563473" y="4543356"/>
            <a:ext cx="250174" cy="305203"/>
          </a:xfrm>
          <a:prstGeom prst="curv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 rot="8193869">
            <a:off x="1482690" y="4142399"/>
            <a:ext cx="141515" cy="79110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8701151">
            <a:off x="2129194" y="3265717"/>
            <a:ext cx="141515" cy="79110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0800000">
            <a:off x="3331057" y="2768227"/>
            <a:ext cx="141515" cy="79110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1598732">
            <a:off x="4745262" y="2905341"/>
            <a:ext cx="141515" cy="79110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2808323">
            <a:off x="5847810" y="3468585"/>
            <a:ext cx="141515" cy="79110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2808323">
            <a:off x="6939417" y="4137047"/>
            <a:ext cx="141515" cy="79110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9795701">
            <a:off x="8161694" y="4302257"/>
            <a:ext cx="141515" cy="79110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rved Up Arrow 20"/>
          <p:cNvSpPr/>
          <p:nvPr/>
        </p:nvSpPr>
        <p:spPr>
          <a:xfrm rot="13918419">
            <a:off x="8634203" y="3934671"/>
            <a:ext cx="256316" cy="232899"/>
          </a:xfrm>
          <a:prstGeom prst="curved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351" y="1554717"/>
            <a:ext cx="144398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ITU – 8 Loops</a:t>
            </a:r>
          </a:p>
          <a:p>
            <a:r>
              <a:rPr lang="en-US" dirty="0" smtClean="0"/>
              <a:t>F1 – 2 Loops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34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Warrington</dc:creator>
  <cp:lastModifiedBy>Kelly Warrington</cp:lastModifiedBy>
  <cp:revision>3</cp:revision>
  <dcterms:created xsi:type="dcterms:W3CDTF">2013-04-18T18:42:41Z</dcterms:created>
  <dcterms:modified xsi:type="dcterms:W3CDTF">2013-04-22T17:06:05Z</dcterms:modified>
</cp:coreProperties>
</file>